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30"/>
  </p:notesMasterIdLst>
  <p:handoutMasterIdLst>
    <p:handoutMasterId r:id="rId31"/>
  </p:handoutMasterIdLst>
  <p:sldIdLst>
    <p:sldId id="695" r:id="rId5"/>
    <p:sldId id="878" r:id="rId6"/>
    <p:sldId id="863" r:id="rId7"/>
    <p:sldId id="790" r:id="rId8"/>
    <p:sldId id="879" r:id="rId9"/>
    <p:sldId id="788" r:id="rId10"/>
    <p:sldId id="794" r:id="rId11"/>
    <p:sldId id="795" r:id="rId12"/>
    <p:sldId id="868" r:id="rId13"/>
    <p:sldId id="869" r:id="rId14"/>
    <p:sldId id="870" r:id="rId15"/>
    <p:sldId id="871" r:id="rId16"/>
    <p:sldId id="872" r:id="rId17"/>
    <p:sldId id="873" r:id="rId18"/>
    <p:sldId id="874" r:id="rId19"/>
    <p:sldId id="875" r:id="rId20"/>
    <p:sldId id="880" r:id="rId21"/>
    <p:sldId id="866" r:id="rId22"/>
    <p:sldId id="881" r:id="rId23"/>
    <p:sldId id="877" r:id="rId24"/>
    <p:sldId id="792" r:id="rId25"/>
    <p:sldId id="876" r:id="rId26"/>
    <p:sldId id="882" r:id="rId27"/>
    <p:sldId id="867" r:id="rId28"/>
    <p:sldId id="809" r:id="rId29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78F14908-3C41-BC40-B6E7-C898B4713BDF}">
          <p14:sldIdLst>
            <p14:sldId id="787"/>
            <p14:sldId id="695"/>
            <p14:sldId id="790"/>
            <p14:sldId id="817"/>
            <p14:sldId id="731"/>
            <p14:sldId id="788"/>
            <p14:sldId id="794"/>
            <p14:sldId id="795"/>
            <p14:sldId id="796"/>
            <p14:sldId id="797"/>
            <p14:sldId id="819"/>
            <p14:sldId id="820"/>
            <p14:sldId id="835"/>
            <p14:sldId id="841"/>
            <p14:sldId id="798"/>
            <p14:sldId id="799"/>
            <p14:sldId id="792"/>
            <p14:sldId id="824"/>
            <p14:sldId id="825"/>
            <p14:sldId id="826"/>
            <p14:sldId id="827"/>
            <p14:sldId id="828"/>
            <p14:sldId id="829"/>
            <p14:sldId id="830"/>
            <p14:sldId id="831"/>
            <p14:sldId id="818"/>
            <p14:sldId id="832"/>
            <p14:sldId id="833"/>
            <p14:sldId id="834"/>
            <p14:sldId id="801"/>
            <p14:sldId id="842"/>
            <p14:sldId id="843"/>
            <p14:sldId id="844"/>
            <p14:sldId id="845"/>
            <p14:sldId id="846"/>
            <p14:sldId id="862"/>
            <p14:sldId id="802"/>
            <p14:sldId id="821"/>
            <p14:sldId id="822"/>
            <p14:sldId id="860"/>
            <p14:sldId id="861"/>
            <p14:sldId id="806"/>
            <p14:sldId id="807"/>
            <p14:sldId id="810"/>
            <p14:sldId id="811"/>
            <p14:sldId id="812"/>
            <p14:sldId id="813"/>
            <p14:sldId id="814"/>
            <p14:sldId id="815"/>
            <p14:sldId id="816"/>
            <p14:sldId id="770"/>
            <p14:sldId id="804"/>
            <p14:sldId id="847"/>
            <p14:sldId id="848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08"/>
            <p14:sldId id="858"/>
            <p14:sldId id="859"/>
            <p14:sldId id="80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3B3B3"/>
    <a:srgbClr val="6E6E6E"/>
    <a:srgbClr val="0071C5"/>
    <a:srgbClr val="4A4A4A"/>
    <a:srgbClr val="0C34BD"/>
    <a:srgbClr val="5D1682"/>
    <a:srgbClr val="008564"/>
    <a:srgbClr val="4D4D4D"/>
    <a:srgbClr val="454545"/>
    <a:srgbClr val="1B1B1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8" autoAdjust="0"/>
    <p:restoredTop sz="91123" autoAdjust="0"/>
  </p:normalViewPr>
  <p:slideViewPr>
    <p:cSldViewPr snapToGrid="0">
      <p:cViewPr varScale="1">
        <p:scale>
          <a:sx n="69" d="100"/>
          <a:sy n="69" d="100"/>
        </p:scale>
        <p:origin x="-784" y="-80"/>
      </p:cViewPr>
      <p:guideLst>
        <p:guide orient="horz" pos="1316"/>
        <p:guide orient="horz" pos="3050"/>
        <p:guide orient="horz" pos="3189"/>
        <p:guide orient="horz" pos="975"/>
        <p:guide pos="545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58965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1340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134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1340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1340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1340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1340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0612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58965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58965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0548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0548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0394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134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134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31340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50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17511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6467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00035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988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98074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9919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29370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720568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xmlns="" val="369192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1026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0366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0497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95663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95135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71" r:id="rId4"/>
    <p:sldLayoutId id="2147483988" r:id="rId5"/>
    <p:sldLayoutId id="2147483969" r:id="rId6"/>
    <p:sldLayoutId id="2147483989" r:id="rId7"/>
    <p:sldLayoutId id="2147483919" r:id="rId8"/>
    <p:sldLayoutId id="2147483990" r:id="rId9"/>
    <p:sldLayoutId id="2147483954" r:id="rId10"/>
    <p:sldLayoutId id="2147483984" r:id="rId11"/>
    <p:sldLayoutId id="2147483898" r:id="rId12"/>
    <p:sldLayoutId id="2147483926" r:id="rId13"/>
    <p:sldLayoutId id="2147483899" r:id="rId14"/>
    <p:sldLayoutId id="2147483901" r:id="rId15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RESTAURANT RATINGS PREDICTIONS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13009" y="2909454"/>
            <a:ext cx="2960809" cy="2567709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A – </a:t>
            </a:r>
            <a:r>
              <a:rPr lang="en-IN" sz="1600" dirty="0" err="1" smtClean="0">
                <a:cs typeface="Times New Roman" pitchFamily="18" charset="0"/>
              </a:rPr>
              <a:t>Anubhav</a:t>
            </a:r>
            <a:r>
              <a:rPr lang="en-IN" sz="1600" dirty="0" smtClean="0">
                <a:cs typeface="Times New Roman" pitchFamily="18" charset="0"/>
              </a:rPr>
              <a:t> </a:t>
            </a:r>
            <a:r>
              <a:rPr lang="en-IN" sz="1600" dirty="0" err="1" smtClean="0">
                <a:cs typeface="Times New Roman" pitchFamily="18" charset="0"/>
              </a:rPr>
              <a:t>Ghosh</a:t>
            </a:r>
            <a:endParaRPr lang="en-IN" sz="1600" dirty="0" smtClean="0"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B – </a:t>
            </a:r>
            <a:r>
              <a:rPr lang="en-IN" sz="1600" dirty="0" err="1" smtClean="0">
                <a:cs typeface="Times New Roman" pitchFamily="18" charset="0"/>
              </a:rPr>
              <a:t>Bibekananda</a:t>
            </a:r>
            <a:r>
              <a:rPr lang="en-IN" sz="1600" dirty="0" smtClean="0">
                <a:cs typeface="Times New Roman" pitchFamily="18" charset="0"/>
              </a:rPr>
              <a:t> </a:t>
            </a:r>
            <a:r>
              <a:rPr lang="en-IN" sz="1600" dirty="0" err="1" smtClean="0">
                <a:cs typeface="Times New Roman" pitchFamily="18" charset="0"/>
              </a:rPr>
              <a:t>Mishra</a:t>
            </a:r>
            <a:endParaRPr lang="en-IN" sz="1600" dirty="0" smtClean="0"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C – </a:t>
            </a:r>
            <a:r>
              <a:rPr lang="en-IN" sz="1600" dirty="0" err="1" smtClean="0">
                <a:cs typeface="Times New Roman" pitchFamily="18" charset="0"/>
              </a:rPr>
              <a:t>Chiranjeevi</a:t>
            </a:r>
            <a:r>
              <a:rPr lang="en-IN" sz="1600" dirty="0" smtClean="0">
                <a:cs typeface="Times New Roman" pitchFamily="18" charset="0"/>
              </a:rPr>
              <a:t> </a:t>
            </a:r>
            <a:r>
              <a:rPr lang="en-IN" sz="1600" dirty="0" err="1" smtClean="0">
                <a:cs typeface="Times New Roman" pitchFamily="18" charset="0"/>
              </a:rPr>
              <a:t>Pippalla</a:t>
            </a:r>
            <a:endParaRPr lang="en-IN" sz="1600" dirty="0" smtClean="0"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D – </a:t>
            </a:r>
            <a:r>
              <a:rPr lang="en-IN" sz="1600" dirty="0" err="1" smtClean="0">
                <a:cs typeface="Times New Roman" pitchFamily="18" charset="0"/>
              </a:rPr>
              <a:t>Dinesh</a:t>
            </a:r>
            <a:r>
              <a:rPr lang="en-IN" sz="1600" dirty="0" smtClean="0">
                <a:cs typeface="Times New Roman" pitchFamily="18" charset="0"/>
              </a:rPr>
              <a:t> </a:t>
            </a:r>
            <a:r>
              <a:rPr lang="en-IN" sz="1600" dirty="0" err="1" smtClean="0">
                <a:cs typeface="Times New Roman" pitchFamily="18" charset="0"/>
              </a:rPr>
              <a:t>Dandamudi</a:t>
            </a:r>
            <a:endParaRPr lang="en-IN" sz="1600" dirty="0" smtClean="0">
              <a:cs typeface="Times New Roman" pitchFamily="18" charset="0"/>
            </a:endParaRP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55366" y="1989206"/>
            <a:ext cx="9976104" cy="525463"/>
          </a:xfrm>
        </p:spPr>
        <p:txBody>
          <a:bodyPr/>
          <a:lstStyle/>
          <a:p>
            <a:r>
              <a:rPr lang="en-US" dirty="0" smtClean="0"/>
              <a:t>Team ABCD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73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TARGET CUISINE STYLE</a:t>
            </a:r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7964" y="1714448"/>
            <a:ext cx="7426038" cy="4282261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DATA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124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TARGET DISH</a:t>
            </a:r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3611" y="1714448"/>
            <a:ext cx="7294744" cy="4282261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DATA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124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TARGET PRICE</a:t>
            </a:r>
          </a:p>
          <a:p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2534" y="1714448"/>
            <a:ext cx="4943030" cy="4282261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DATA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124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TARGET RATING</a:t>
            </a:r>
          </a:p>
          <a:p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0000" y="1893456"/>
            <a:ext cx="5375564" cy="3643692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DATA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124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TARGET RATING</a:t>
            </a:r>
          </a:p>
          <a:p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820" y="1874983"/>
            <a:ext cx="5419969" cy="3842326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DATA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124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RATING VS ONLINE ORDER</a:t>
            </a:r>
          </a:p>
          <a:p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5637" y="1731076"/>
            <a:ext cx="8296435" cy="4314434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DATA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124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RESTAURANT TYPE vs. RATING</a:t>
            </a:r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6837" y="1731076"/>
            <a:ext cx="8913090" cy="4314434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DATA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124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167" y="2640117"/>
            <a:ext cx="9976104" cy="590931"/>
          </a:xfrm>
        </p:spPr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283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r>
              <a:rPr lang="en-US" dirty="0"/>
              <a:t>: </a:t>
            </a:r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Classifier: Column </a:t>
            </a:r>
            <a:r>
              <a:rPr lang="en-US" dirty="0"/>
              <a:t>values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Feature </a:t>
            </a:r>
            <a:r>
              <a:rPr lang="en-US" dirty="0" smtClean="0"/>
              <a:t>selection</a:t>
            </a:r>
            <a:endParaRPr lang="en-US" dirty="0" smtClean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xmlns="" val="189283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167" y="2640117"/>
            <a:ext cx="9976104" cy="590931"/>
          </a:xfrm>
        </p:spPr>
        <p:txBody>
          <a:bodyPr/>
          <a:lstStyle/>
          <a:p>
            <a:r>
              <a:rPr lang="en-US" dirty="0" smtClean="0"/>
              <a:t>RANDOM FOREST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283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2064" y="1699491"/>
            <a:ext cx="9948672" cy="409730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 Introduction</a:t>
            </a:r>
            <a:endParaRPr lang="en-IN" sz="1600" dirty="0" smtClean="0"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 Data </a:t>
            </a:r>
            <a:r>
              <a:rPr lang="en-IN" sz="1600" dirty="0" smtClean="0">
                <a:cs typeface="Times New Roman" pitchFamily="18" charset="0"/>
              </a:rPr>
              <a:t>Pre-processing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 EDA</a:t>
            </a:r>
            <a:endParaRPr lang="en-IN" sz="1600" dirty="0" smtClean="0"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 Linear </a:t>
            </a:r>
            <a:r>
              <a:rPr lang="en-IN" sz="1600" dirty="0" smtClean="0">
                <a:cs typeface="Times New Roman" pitchFamily="18" charset="0"/>
              </a:rPr>
              <a:t>Regression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 Decision </a:t>
            </a:r>
            <a:r>
              <a:rPr lang="en-IN" sz="1600" dirty="0" smtClean="0">
                <a:cs typeface="Times New Roman" pitchFamily="18" charset="0"/>
              </a:rPr>
              <a:t>Tree Regression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 Random </a:t>
            </a:r>
            <a:r>
              <a:rPr lang="en-IN" sz="1600" dirty="0" smtClean="0">
                <a:cs typeface="Times New Roman" pitchFamily="18" charset="0"/>
              </a:rPr>
              <a:t>Forest Regression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 Recommendations</a:t>
            </a:r>
            <a:endParaRPr lang="en-IN" sz="1600" dirty="0" smtClean="0"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 Anomalies</a:t>
            </a:r>
            <a:endParaRPr lang="en-IN" sz="1600" dirty="0" smtClean="0"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1600" dirty="0" smtClean="0">
                <a:cs typeface="Times New Roman" pitchFamily="18" charset="0"/>
              </a:rPr>
              <a:t> Conclusion</a:t>
            </a:r>
            <a:endParaRPr lang="en-IN" sz="1600" dirty="0" smtClean="0">
              <a:cs typeface="Times New Roman" pitchFamily="18" charset="0"/>
            </a:endParaRP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the topics we are going to see now?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273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r>
              <a:rPr lang="en-US" dirty="0"/>
              <a:t>: </a:t>
            </a:r>
            <a:r>
              <a:rPr lang="en-US" dirty="0" smtClean="0"/>
              <a:t>RANDOM FOREST CLASSIFIER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We use the technique of Bagging which is also called Bootstrap Aggregator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Boot strapping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Aggregator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Short Notes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7068" y="2801208"/>
            <a:ext cx="5728277" cy="325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9283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r>
              <a:rPr lang="en-US" dirty="0"/>
              <a:t>: </a:t>
            </a:r>
            <a:r>
              <a:rPr lang="en-US" dirty="0" smtClean="0"/>
              <a:t>RANDOM FOREST CLASSIFIER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Classifier: Column </a:t>
            </a:r>
            <a:r>
              <a:rPr lang="en-US" dirty="0"/>
              <a:t>values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Feature </a:t>
            </a:r>
            <a:r>
              <a:rPr lang="en-US" dirty="0" smtClean="0"/>
              <a:t>selection</a:t>
            </a:r>
            <a:endParaRPr lang="en-US" dirty="0" smtClean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34945" y="2321212"/>
            <a:ext cx="6046364" cy="314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9283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r>
              <a:rPr lang="en-US" dirty="0"/>
              <a:t>: </a:t>
            </a:r>
            <a:r>
              <a:rPr lang="en-US" dirty="0" smtClean="0"/>
              <a:t>RANDOM FOREST CLASSIFIER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Classifier: Column </a:t>
            </a:r>
            <a:r>
              <a:rPr lang="en-US" dirty="0"/>
              <a:t>values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Feature </a:t>
            </a:r>
            <a:r>
              <a:rPr lang="en-US" dirty="0" smtClean="0"/>
              <a:t>selection</a:t>
            </a:r>
            <a:endParaRPr lang="en-US" dirty="0" smtClean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745" y="2450522"/>
            <a:ext cx="6839527" cy="266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9283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167" y="2640117"/>
            <a:ext cx="9976104" cy="590931"/>
          </a:xfrm>
        </p:spPr>
        <p:txBody>
          <a:bodyPr/>
          <a:lstStyle/>
          <a:p>
            <a:r>
              <a:rPr lang="en-US" dirty="0" smtClean="0"/>
              <a:t>DECISION TREE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283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r>
              <a:rPr lang="en-US" dirty="0"/>
              <a:t>: </a:t>
            </a:r>
            <a:r>
              <a:rPr lang="en-US" dirty="0" smtClean="0"/>
              <a:t>DECISION </a:t>
            </a:r>
            <a:r>
              <a:rPr lang="en-US" dirty="0" smtClean="0"/>
              <a:t>TREE CLASSIFIER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Classifier: Column </a:t>
            </a:r>
            <a:r>
              <a:rPr lang="en-US" dirty="0"/>
              <a:t>values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Feature </a:t>
            </a:r>
            <a:r>
              <a:rPr lang="en-US" dirty="0" smtClean="0"/>
              <a:t>selection</a:t>
            </a:r>
            <a:endParaRPr lang="en-US" dirty="0" smtClean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0023" y="2497282"/>
            <a:ext cx="7294995" cy="1565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79851" y="4091076"/>
            <a:ext cx="4950113" cy="195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9283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Understood the </a:t>
            </a:r>
            <a:r>
              <a:rPr lang="en-US" b="1" dirty="0" smtClean="0"/>
              <a:t>complications</a:t>
            </a:r>
            <a:r>
              <a:rPr lang="en-US" dirty="0" smtClean="0"/>
              <a:t> </a:t>
            </a:r>
            <a:r>
              <a:rPr lang="en-US" dirty="0"/>
              <a:t>involved in </a:t>
            </a:r>
            <a:r>
              <a:rPr lang="en-US" dirty="0" smtClean="0"/>
              <a:t>working </a:t>
            </a:r>
            <a:r>
              <a:rPr lang="en-US" dirty="0"/>
              <a:t>on </a:t>
            </a:r>
            <a:r>
              <a:rPr lang="en-US" i="1" u="sng" dirty="0"/>
              <a:t>datasets </a:t>
            </a:r>
            <a:r>
              <a:rPr lang="en-US" i="1" u="sng" dirty="0" smtClean="0"/>
              <a:t>and making hypothesis.</a:t>
            </a:r>
            <a:endParaRPr lang="en-US" i="1" u="sng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Spent </a:t>
            </a:r>
            <a:r>
              <a:rPr lang="en-US" b="1" u="sng" dirty="0"/>
              <a:t>multiple weeks</a:t>
            </a:r>
            <a:r>
              <a:rPr lang="en-US" dirty="0"/>
              <a:t> on finding / exploring and (ultimately) discarding multiple datasets related to </a:t>
            </a:r>
            <a:r>
              <a:rPr lang="en-US" i="1" dirty="0" smtClean="0"/>
              <a:t>restaurants and analysis</a:t>
            </a:r>
            <a:r>
              <a:rPr lang="en-US" dirty="0" smtClean="0"/>
              <a:t> </a:t>
            </a:r>
            <a:r>
              <a:rPr lang="en-US" dirty="0"/>
              <a:t>from a number of online sources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More clarity on how to collect </a:t>
            </a:r>
            <a:r>
              <a:rPr lang="en-US" b="1" dirty="0"/>
              <a:t>quality data</a:t>
            </a:r>
            <a:r>
              <a:rPr lang="en-US" dirty="0"/>
              <a:t> when working with </a:t>
            </a:r>
            <a:r>
              <a:rPr lang="en-US" i="1" u="sng" dirty="0" smtClean="0"/>
              <a:t>classifications, regression and recommendations.</a:t>
            </a:r>
            <a:endParaRPr lang="en-US" i="1" u="sng" dirty="0"/>
          </a:p>
          <a:p>
            <a:pPr marL="1374775" lvl="2" indent="-285750">
              <a:buFont typeface="Arial" panose="020B0604020202020204" pitchFamily="34" charset="0"/>
              <a:buChar char="•"/>
            </a:pPr>
            <a:r>
              <a:rPr lang="en-US" dirty="0"/>
              <a:t>More finely tuned data -&gt; better </a:t>
            </a:r>
            <a:r>
              <a:rPr lang="en-US" dirty="0" smtClean="0"/>
              <a:t>predicting models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number of algorithms from this course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/>
              <a:t>Better understanding of the nuances involved in using these algorithms for answering </a:t>
            </a:r>
            <a:r>
              <a:rPr lang="en-US" i="1" u="sng" dirty="0"/>
              <a:t>practical questions</a:t>
            </a:r>
            <a:endParaRPr lang="en-US" u="sng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EECS-731</a:t>
            </a:r>
          </a:p>
        </p:txBody>
      </p:sp>
    </p:spTree>
    <p:extLst>
      <p:ext uri="{BB962C8B-B14F-4D97-AF65-F5344CB8AC3E}">
        <p14:creationId xmlns:p14="http://schemas.microsoft.com/office/powerpoint/2010/main" xmlns="" val="834053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cs typeface="Times New Roman" pitchFamily="18" charset="0"/>
              </a:rPr>
              <a:t>Basic idea of analyzing this dataset is to get a fair idea about the factors affecting the establishment of different types of restaurants at different places in Bangalore</a:t>
            </a:r>
            <a:r>
              <a:rPr lang="en-IN" dirty="0" smtClean="0">
                <a:cs typeface="Times New Roman" pitchFamily="18" charset="0"/>
              </a:rPr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Predicting the ratings of the restaurants in Bangalore is mainly based on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Location of the restaurant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liked cuisine</a:t>
            </a:r>
            <a:endParaRPr lang="en-US" baseline="-25000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liked dish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Average cost for two people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this project about?</a:t>
            </a:r>
          </a:p>
        </p:txBody>
      </p:sp>
    </p:spTree>
    <p:extLst>
      <p:ext uri="{BB962C8B-B14F-4D97-AF65-F5344CB8AC3E}">
        <p14:creationId xmlns:p14="http://schemas.microsoft.com/office/powerpoint/2010/main" xmlns="" val="133273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2064" y="2198254"/>
            <a:ext cx="9948672" cy="2656429"/>
          </a:xfrm>
        </p:spPr>
        <p:txBody>
          <a:bodyPr/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/>
              <a:t>classification / </a:t>
            </a:r>
            <a:r>
              <a:rPr lang="en-US" dirty="0" smtClean="0"/>
              <a:t>regression techniques </a:t>
            </a:r>
            <a:r>
              <a:rPr lang="en-US" dirty="0"/>
              <a:t>to make predictions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Explore the </a:t>
            </a:r>
            <a:r>
              <a:rPr lang="en-US" dirty="0" smtClean="0"/>
              <a:t>factors that play important roles in business</a:t>
            </a:r>
            <a:endParaRPr lang="en-US" dirty="0"/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 of Data-Science</a:t>
            </a:r>
          </a:p>
        </p:txBody>
      </p:sp>
    </p:spTree>
    <p:extLst>
      <p:ext uri="{BB962C8B-B14F-4D97-AF65-F5344CB8AC3E}">
        <p14:creationId xmlns:p14="http://schemas.microsoft.com/office/powerpoint/2010/main" xmlns="" val="150286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93" y="2935680"/>
            <a:ext cx="9976104" cy="590931"/>
          </a:xfrm>
        </p:spPr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517237" y="5267470"/>
            <a:ext cx="9975850" cy="5254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286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457" y="155535"/>
            <a:ext cx="9976104" cy="5909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70639" y="723824"/>
            <a:ext cx="9976104" cy="5254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B583D6E2-FA7A-924B-AE09-8A675D00C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46" y="1160926"/>
            <a:ext cx="9948672" cy="47411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url, address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name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Online order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Votes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Restaurant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Dish liked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Cuisines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Review list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/>
              <a:t>Menu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Listed in (type)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Listed in (city)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73899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 after dropping unnecessary columns and rows</a:t>
            </a:r>
            <a:endParaRPr lang="en-US" dirty="0"/>
          </a:p>
        </p:txBody>
      </p:sp>
      <p:pic>
        <p:nvPicPr>
          <p:cNvPr id="6" name="Content Placeholder 5" descr="A picture containing map, text&#10;&#10;Description automatically generated">
            <a:extLst>
              <a:ext uri="{FF2B5EF4-FFF2-40B4-BE49-F238E27FC236}">
                <a16:creationId xmlns:a16="http://schemas.microsoft.com/office/drawing/2014/main" xmlns="" id="{51D2787D-5806-074B-8AED-3139DEBAB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9745" y="1921164"/>
            <a:ext cx="9494982" cy="3747389"/>
          </a:xfr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8A00EBD0-C909-424E-B2B2-A539F9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DATA EXPLORATION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14750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TOP 10 TARGET LOCATIONS</a:t>
            </a:r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0036" y="1945742"/>
            <a:ext cx="4455202" cy="336295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5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612A424A-3325-5743-BE6B-D880D159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1845785"/>
            <a:ext cx="6428509" cy="365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124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TOP 10 TARGET RESTAURANT CATEGORIES</a:t>
            </a:r>
            <a:endParaRPr lang="en-US" dirty="0"/>
          </a:p>
        </p:txBody>
      </p:sp>
      <p:pic>
        <p:nvPicPr>
          <p:cNvPr id="7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612A424A-3325-5743-BE6B-D880D1598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3782" y="1902385"/>
            <a:ext cx="4455202" cy="3426997"/>
          </a:xfr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2B1020E-F300-6845-A992-95028BF4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DATA EXPLORATION</a:t>
            </a:r>
            <a:endParaRPr lang="en-US" dirty="0"/>
          </a:p>
        </p:txBody>
      </p:sp>
      <p:pic>
        <p:nvPicPr>
          <p:cNvPr id="5" name="Content Placeholder 6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612A424A-3325-5743-BE6B-D880D159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59564" y="1845785"/>
            <a:ext cx="4709380" cy="365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41244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805693B4C294FA838FA40156D503D" ma:contentTypeVersion="2" ma:contentTypeDescription="Create a new document." ma:contentTypeScope="" ma:versionID="1c262eaaaa95821bd78b4b92c8e81883">
  <xsd:schema xmlns:xsd="http://www.w3.org/2001/XMLSchema" xmlns:xs="http://www.w3.org/2001/XMLSchema" xmlns:p="http://schemas.microsoft.com/office/2006/metadata/properties" xmlns:ns2="cd04c03b-21da-4ee4-94bd-581c2ac9535f" targetNamespace="http://schemas.microsoft.com/office/2006/metadata/properties" ma:root="true" ma:fieldsID="d16d4ed663c3ebc99402e9ddc37cdb53" ns2:_="">
    <xsd:import namespace="cd04c03b-21da-4ee4-94bd-581c2ac953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4c03b-21da-4ee4-94bd-581c2ac953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88E22E-2A4B-4FB1-9848-BF16E7DBE74B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65828B0-EDD3-43B2-BD9B-A9E22659CB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04c03b-21da-4ee4-94bd-581c2ac953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83571</TotalTime>
  <Words>423</Words>
  <Application>Microsoft Office PowerPoint</Application>
  <PresentationFormat>Custom</PresentationFormat>
  <Paragraphs>116</Paragraphs>
  <Slides>25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Title &amp; Bullet</vt:lpstr>
      <vt:lpstr>RESTAURANT RATINGS PREDICTIONS</vt:lpstr>
      <vt:lpstr>OUTLINE</vt:lpstr>
      <vt:lpstr>Introduction</vt:lpstr>
      <vt:lpstr>Introduction</vt:lpstr>
      <vt:lpstr>DATA EXPLORATION</vt:lpstr>
      <vt:lpstr> DATASET</vt:lpstr>
      <vt:lpstr> DATA EXPLORATION</vt:lpstr>
      <vt:lpstr> DATA EXPLORATION</vt:lpstr>
      <vt:lpstr> DATA EXPLORATION</vt:lpstr>
      <vt:lpstr> DATA EXPLORATION</vt:lpstr>
      <vt:lpstr> DATA EXPLORATION</vt:lpstr>
      <vt:lpstr> DATA EXPLORATION</vt:lpstr>
      <vt:lpstr> DATA EXPLORATION</vt:lpstr>
      <vt:lpstr> DATA EXPLORATION</vt:lpstr>
      <vt:lpstr> DATA EXPLORATION</vt:lpstr>
      <vt:lpstr> DATA EXPLORATION</vt:lpstr>
      <vt:lpstr>LINEAR REGRESSION</vt:lpstr>
      <vt:lpstr>Dataset: LINEAR REGRESSION</vt:lpstr>
      <vt:lpstr>RANDOM FOREST CLASSIFIER</vt:lpstr>
      <vt:lpstr>Dataset: RANDOM FOREST CLASSIFIER</vt:lpstr>
      <vt:lpstr>Dataset: RANDOM FOREST CLASSIFIER</vt:lpstr>
      <vt:lpstr>Dataset: RANDOM FOREST CLASSIFIER</vt:lpstr>
      <vt:lpstr>DECISION TREE CLASSIFIER</vt:lpstr>
      <vt:lpstr>Dataset: DECISION TREE CLASSIFIER</vt:lpstr>
      <vt:lpstr>Learning outcomes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Idea</cp:lastModifiedBy>
  <cp:revision>3598</cp:revision>
  <dcterms:created xsi:type="dcterms:W3CDTF">2008-01-24T03:11:41Z</dcterms:created>
  <dcterms:modified xsi:type="dcterms:W3CDTF">2019-12-08T00:09:54Z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